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5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5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7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2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2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6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77F2-D3C5-470B-A83F-7C33F86C1D5B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97" y="2555747"/>
            <a:ext cx="11203459" cy="100299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TFBD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&amp;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Erciyes Üniversitesi GENKÖK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638" y="4738859"/>
            <a:ext cx="9144000" cy="1655762"/>
          </a:xfrm>
        </p:spPr>
        <p:txBody>
          <a:bodyPr/>
          <a:lstStyle/>
          <a:p>
            <a:pPr algn="r"/>
            <a:r>
              <a:rPr lang="tr-TR" sz="2800" b="1" dirty="0" smtClean="0"/>
              <a:t>Uygulamalı Moleküler Genetik Kursu</a:t>
            </a:r>
          </a:p>
          <a:p>
            <a:pPr algn="r"/>
            <a:r>
              <a:rPr lang="tr-TR" dirty="0" smtClean="0"/>
              <a:t>24-25 Mart 2017</a:t>
            </a:r>
          </a:p>
          <a:p>
            <a:pPr algn="r"/>
            <a:r>
              <a:rPr lang="tr-TR" dirty="0" smtClean="0"/>
              <a:t>Kayseri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1978" y="263611"/>
            <a:ext cx="11055178" cy="61948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6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96" y="343066"/>
            <a:ext cx="11203459" cy="1002999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Koordinatörler:</a:t>
            </a:r>
            <a:br>
              <a:rPr lang="tr-TR" sz="3600" b="1" dirty="0" smtClean="0"/>
            </a:br>
            <a:r>
              <a:rPr lang="tr-TR" sz="3600" b="1" dirty="0" smtClean="0"/>
              <a:t>Prof. Dr. Yusuf Özkul &amp; Prof. Dr. Sami Aydoğan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91978" y="263611"/>
            <a:ext cx="11055178" cy="61948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18" y="1346065"/>
            <a:ext cx="2634372" cy="3385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008" y="2845351"/>
            <a:ext cx="2411934" cy="340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160" y="1605755"/>
            <a:ext cx="5152640" cy="37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78" y="263611"/>
            <a:ext cx="11055178" cy="61948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18" y="1408670"/>
            <a:ext cx="3009900" cy="493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118" y="1408670"/>
            <a:ext cx="2620901" cy="493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19" y="1408670"/>
            <a:ext cx="2620965" cy="4933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920" y="1408670"/>
            <a:ext cx="2690698" cy="494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5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78" y="263611"/>
            <a:ext cx="11055178" cy="61948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65" y="329512"/>
            <a:ext cx="3609945" cy="3434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067" y="2850290"/>
            <a:ext cx="3633000" cy="3456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697" y="329512"/>
            <a:ext cx="3573195" cy="37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78" y="263611"/>
            <a:ext cx="11055178" cy="61948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47" y="793402"/>
            <a:ext cx="3400443" cy="3383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209" y="3023285"/>
            <a:ext cx="3426909" cy="3366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961" y="1917022"/>
            <a:ext cx="2374628" cy="397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65" y="333174"/>
            <a:ext cx="4660629" cy="26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4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Geniş ekran</PresentationFormat>
  <Paragraphs>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TFBD  &amp;  Erciyes Üniversitesi GENKÖK </vt:lpstr>
      <vt:lpstr>Koordinatörler: Prof. Dr. Yusuf Özkul &amp; Prof. Dr. Sami Aydoğan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TFBD  &amp;  Erciyes Üniversitesi GENKÖK</dc:title>
  <dc:creator>Ummuhan Isoglu Alkac</dc:creator>
  <cp:lastModifiedBy>vkucukatay@pau.edu.tr</cp:lastModifiedBy>
  <cp:revision>3</cp:revision>
  <dcterms:created xsi:type="dcterms:W3CDTF">2017-03-29T03:43:36Z</dcterms:created>
  <dcterms:modified xsi:type="dcterms:W3CDTF">2017-06-07T09:05:25Z</dcterms:modified>
</cp:coreProperties>
</file>